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234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2375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ow angle exterior view of a modern building facade covered with aluminum discs under a clear, blue sky"/>
          <p:cNvSpPr>
            <a:spLocks noGrp="1"/>
          </p:cNvSpPr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ow angle view of a modern, curved building under a cloudy sky"/>
          <p:cNvSpPr>
            <a:spLocks noGrp="1"/>
          </p:cNvSpPr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View from inside a modern white building with glass panels, looking up to a bright, partly cloudy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ow angle view of the Azadi Tower in Tehran, Iran against a clear, bright sky"/>
          <p:cNvSpPr>
            <a:spLocks noGrp="1"/>
          </p:cNvSpPr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ew from inside a stone structure, looking out toward stairs and a clear,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 modern white building with glass panels against a clear, blue sky"/>
          <p:cNvSpPr>
            <a:spLocks noGrp="1"/>
          </p:cNvSpPr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mall section of a modern shell bridge in Qingdao, Shandong, China with a partly cloudy sky above"/>
          <p:cNvSpPr>
            <a:spLocks noGrp="1"/>
          </p:cNvSpPr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0nhQEWOCjUw?feature=oembe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9cEGFo8AjLY?feature=oembe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tWg30kFDQT8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zNTUMNKSNwk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rin’s Law Present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Erin’s Law Presentation </a:t>
            </a:r>
          </a:p>
        </p:txBody>
      </p:sp>
      <p:sp>
        <p:nvSpPr>
          <p:cNvPr id="152" name="LGS - K-3rd gra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LGS - K-3rd grade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afe Tou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2389572">
              <a:defRPr sz="8722" spc="-174"/>
            </a:lvl1pPr>
          </a:lstStyle>
          <a:p>
            <a:r>
              <a:t>Safe Touch</a:t>
            </a:r>
          </a:p>
        </p:txBody>
      </p:sp>
      <p:sp>
        <p:nvSpPr>
          <p:cNvPr id="185" name="Safe touches make us feel good."/>
          <p:cNvSpPr txBox="1">
            <a:spLocks noGrp="1"/>
          </p:cNvSpPr>
          <p:nvPr>
            <p:ph type="body" idx="21"/>
          </p:nvPr>
        </p:nvSpPr>
        <p:spPr>
          <a:xfrm>
            <a:off x="1206500" y="2655266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767715">
              <a:defRPr sz="5673"/>
            </a:lvl1pPr>
          </a:lstStyle>
          <a:p>
            <a:r>
              <a:t>Safe touches make us feel good.</a:t>
            </a:r>
          </a:p>
        </p:txBody>
      </p:sp>
      <p:sp>
        <p:nvSpPr>
          <p:cNvPr id="186" name="Hugs from family members…"/>
          <p:cNvSpPr txBox="1">
            <a:spLocks noGrp="1"/>
          </p:cNvSpPr>
          <p:nvPr>
            <p:ph type="body" sz="half" idx="1"/>
          </p:nvPr>
        </p:nvSpPr>
        <p:spPr>
          <a:xfrm>
            <a:off x="6393834" y="4248504"/>
            <a:ext cx="12359271" cy="8256012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6400"/>
            </a:pPr>
            <a:r>
              <a:t>Hugs from family members</a:t>
            </a:r>
          </a:p>
          <a:p>
            <a:pPr marL="609600" indent="-609600">
              <a:defRPr sz="6400"/>
            </a:pPr>
            <a:r>
              <a:t>High fives from friends</a:t>
            </a:r>
          </a:p>
          <a:p>
            <a:pPr marL="609600" indent="-609600">
              <a:defRPr sz="6400"/>
            </a:pPr>
            <a:r>
              <a:t>Holding mom or dad’s hand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Your private parts are the parts of your body covered by a bathing suit.…"/>
          <p:cNvSpPr txBox="1">
            <a:spLocks noGrp="1"/>
          </p:cNvSpPr>
          <p:nvPr>
            <p:ph type="body" sz="half" idx="1"/>
          </p:nvPr>
        </p:nvSpPr>
        <p:spPr>
          <a:xfrm>
            <a:off x="922138" y="759125"/>
            <a:ext cx="9779001" cy="12030799"/>
          </a:xfrm>
          <a:prstGeom prst="rect">
            <a:avLst/>
          </a:prstGeom>
        </p:spPr>
        <p:txBody>
          <a:bodyPr/>
          <a:lstStyle/>
          <a:p>
            <a:pPr marL="597408" indent="-597408" defTabSz="2389572">
              <a:spcBef>
                <a:spcPts val="4400"/>
              </a:spcBef>
              <a:defRPr sz="4704"/>
            </a:pPr>
            <a:r>
              <a:t>Your private parts are the parts of your body covered by a bathing suit.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No one has a right to touch your private parts or touch you in any way that makes you feel uncomfortable. 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No one should ask you to touch their private parts.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Sometimes when parents take a child to the doctor, they may need to examine private parts. 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A baby may need their diaper changed or a young child may need help wiping.</a:t>
            </a:r>
          </a:p>
        </p:txBody>
      </p:sp>
      <p:sp>
        <p:nvSpPr>
          <p:cNvPr id="189" name="Private Parts"/>
          <p:cNvSpPr txBox="1">
            <a:spLocks noGrp="1"/>
          </p:cNvSpPr>
          <p:nvPr>
            <p:ph type="title"/>
          </p:nvPr>
        </p:nvSpPr>
        <p:spPr>
          <a:xfrm>
            <a:off x="12498656" y="1074605"/>
            <a:ext cx="9779001" cy="1965545"/>
          </a:xfrm>
          <a:prstGeom prst="rect">
            <a:avLst/>
          </a:prstGeom>
        </p:spPr>
        <p:txBody>
          <a:bodyPr/>
          <a:lstStyle>
            <a:lvl1pPr>
              <a:defRPr sz="10400" spc="-208"/>
            </a:lvl1pPr>
          </a:lstStyle>
          <a:p>
            <a:r>
              <a:t>Private Parts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0646" y="4069252"/>
            <a:ext cx="12119014" cy="6362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d Secre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Good Secretes </a:t>
            </a:r>
          </a:p>
        </p:txBody>
      </p:sp>
      <p:sp>
        <p:nvSpPr>
          <p:cNvPr id="193" name="Good Secretes are safe and fun!"/>
          <p:cNvSpPr txBox="1">
            <a:spLocks noGrp="1"/>
          </p:cNvSpPr>
          <p:nvPr>
            <p:ph type="body" idx="21"/>
          </p:nvPr>
        </p:nvSpPr>
        <p:spPr>
          <a:xfrm>
            <a:off x="1206500" y="2913194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/>
          </a:lstStyle>
          <a:p>
            <a:r>
              <a:t>Good Secretes are safe and fun!</a:t>
            </a:r>
          </a:p>
        </p:txBody>
      </p:sp>
      <p:sp>
        <p:nvSpPr>
          <p:cNvPr id="194" name="A surprise par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9600" indent="-609600">
              <a:defRPr sz="6400"/>
            </a:pPr>
            <a:r>
              <a:t>A surprise party</a:t>
            </a:r>
          </a:p>
          <a:p>
            <a:pPr marL="609600" indent="-609600">
              <a:defRPr sz="6400"/>
            </a:pPr>
            <a:r>
              <a:t>A Christmas present </a:t>
            </a:r>
          </a:p>
          <a:p>
            <a:pPr marL="609600" indent="-609600">
              <a:defRPr sz="6400"/>
            </a:pPr>
            <a:r>
              <a:t>The family is going somewhere special for a surprise</a:t>
            </a:r>
          </a:p>
          <a:p>
            <a:pPr marL="609600" indent="-609600">
              <a:defRPr sz="6400"/>
            </a:pPr>
            <a:r>
              <a:t>If someone is having a baby boy or a baby girl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Bad Secre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Bad Secretes</a:t>
            </a:r>
          </a:p>
        </p:txBody>
      </p:sp>
      <p:sp>
        <p:nvSpPr>
          <p:cNvPr id="197" name="Secretes that are not safe and hurt people"/>
          <p:cNvSpPr txBox="1">
            <a:spLocks noGrp="1"/>
          </p:cNvSpPr>
          <p:nvPr>
            <p:ph type="body" idx="21"/>
          </p:nvPr>
        </p:nvSpPr>
        <p:spPr>
          <a:xfrm>
            <a:off x="1206500" y="2725842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/>
          </a:lstStyle>
          <a:p>
            <a:r>
              <a:t>Secretes that are not safe and hurt people</a:t>
            </a:r>
          </a:p>
        </p:txBody>
      </p:sp>
      <p:sp>
        <p:nvSpPr>
          <p:cNvPr id="198" name="* If someone gives you an unsafe touch, they might tell you to keep it a secret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96900" indent="-596900" defTabSz="457200">
              <a:lnSpc>
                <a:spcPct val="100000"/>
              </a:lnSpc>
              <a:spcBef>
                <a:spcPts val="0"/>
              </a:spcBef>
              <a:defRPr sz="4700"/>
            </a:pPr>
            <a:endParaRPr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700"/>
            </a:pPr>
            <a:r>
              <a:t>* If someone gives you an unsafe touch, they might tell you to keep it a secrete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700"/>
            </a:pPr>
            <a:endParaRPr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700"/>
            </a:pPr>
            <a:r>
              <a:t>* You always ned to tell a grown up about unsafe touches!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700"/>
            </a:pPr>
            <a:endParaRPr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700"/>
            </a:pPr>
            <a:r>
              <a:t>* Keep telling until someone helps you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Barbara Sinatra Center for Abused children Video 1:46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Barbara Sinatra Center for Abused children Video 1:46</a:t>
            </a:r>
          </a:p>
        </p:txBody>
      </p:sp>
      <p:sp>
        <p:nvSpPr>
          <p:cNvPr id="201" name="“Shout, Run, Tell”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“Shout, Run, Tell” </a:t>
            </a:r>
          </a:p>
        </p:txBody>
      </p:sp>
      <p:sp>
        <p:nvSpPr>
          <p:cNvPr id="202" name="Protect Yourself Ru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Protect Yourself Rule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rotect Yourself Rules   Shout Run Tell" descr="Protect Yourself Rules   Shout Run Tell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51210" y="253805"/>
            <a:ext cx="23481580" cy="132083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“Shout, Run, Tell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2316421">
              <a:defRPr sz="8740" spc="-174"/>
            </a:lvl1pPr>
          </a:lstStyle>
          <a:p>
            <a:r>
              <a:t>“Shout, Run, Tell”</a:t>
            </a:r>
          </a:p>
        </p:txBody>
      </p:sp>
      <p:sp>
        <p:nvSpPr>
          <p:cNvPr id="2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219455">
              <a:defRPr sz="2832" b="0"/>
            </a:pPr>
            <a:endParaRPr/>
          </a:p>
        </p:txBody>
      </p:sp>
      <p:sp>
        <p:nvSpPr>
          <p:cNvPr id="208" name="Protect Yourself Rule, “Shout, Run, Tell”!…"/>
          <p:cNvSpPr txBox="1">
            <a:spLocks noGrp="1"/>
          </p:cNvSpPr>
          <p:nvPr>
            <p:ph type="body" idx="1"/>
          </p:nvPr>
        </p:nvSpPr>
        <p:spPr>
          <a:xfrm>
            <a:off x="884115" y="3501730"/>
            <a:ext cx="21971001" cy="8528711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7300"/>
            </a:pPr>
            <a:r>
              <a:t>Protect Yourself Rule, “Shout, Run, Tell”!</a:t>
            </a:r>
          </a:p>
          <a:p>
            <a:pPr marL="609600" indent="-609600">
              <a:defRPr sz="7300"/>
            </a:pPr>
            <a:r>
              <a:t>No one has a right to touch you in a way that makes you feel unsafe.</a:t>
            </a:r>
          </a:p>
          <a:p>
            <a:pPr marL="609600" indent="-609600">
              <a:defRPr sz="7300"/>
            </a:pPr>
            <a:r>
              <a:t>Sometimes you may be too scared to shout or run.</a:t>
            </a:r>
          </a:p>
          <a:p>
            <a:pPr marL="609600" indent="-609600">
              <a:defRPr sz="7300"/>
            </a:pPr>
            <a:r>
              <a:t>Tell an adult right away!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“A Neighbor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“A Neighbor” </a:t>
            </a:r>
          </a:p>
        </p:txBody>
      </p:sp>
      <p:sp>
        <p:nvSpPr>
          <p:cNvPr id="211" name="It does not matter who it is. If some touches you on a private part of your body, you have to shout, run and tell."/>
          <p:cNvSpPr txBox="1">
            <a:spLocks noGrp="1"/>
          </p:cNvSpPr>
          <p:nvPr>
            <p:ph type="body" idx="21"/>
          </p:nvPr>
        </p:nvSpPr>
        <p:spPr>
          <a:xfrm>
            <a:off x="795004" y="3353264"/>
            <a:ext cx="21971001" cy="494874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defRPr sz="10000" b="0"/>
            </a:lvl1pPr>
          </a:lstStyle>
          <a:p>
            <a:r>
              <a:t>It does not matter who it is. If some touches you on a private part of your body, you have to shout, run and tell. </a:t>
            </a:r>
          </a:p>
        </p:txBody>
      </p:sp>
      <p:sp>
        <p:nvSpPr>
          <p:cNvPr id="212" name="Barbara Sinatra Center for Abused children Video 3:49"/>
          <p:cNvSpPr txBox="1"/>
          <p:nvPr/>
        </p:nvSpPr>
        <p:spPr>
          <a:xfrm>
            <a:off x="1201340" y="11859862"/>
            <a:ext cx="21971003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3600" b="1">
                <a:solidFill>
                  <a:srgbClr val="000000"/>
                </a:solidFill>
              </a:defRPr>
            </a:lvl1pPr>
          </a:lstStyle>
          <a:p>
            <a:r>
              <a:t>Barbara Sinatra Center for Abused children Video 3:49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rotect Yourself Rules - A Neighbor" descr="Protect Yourself Rules - A Neighbor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70081" y="208171"/>
            <a:ext cx="23643840" cy="1329965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t doesn’t matter who it is, tell!"/>
          <p:cNvSpPr txBox="1"/>
          <p:nvPr/>
        </p:nvSpPr>
        <p:spPr>
          <a:xfrm>
            <a:off x="3581500" y="4884664"/>
            <a:ext cx="17221001" cy="150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9200" b="1" spc="-183">
                <a:solidFill>
                  <a:srgbClr val="000000"/>
                </a:solidFill>
              </a:defRPr>
            </a:lvl1pPr>
          </a:lstStyle>
          <a:p>
            <a:r>
              <a:t>It doesn’t matter who it is, tell!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Every year, we learn what to do in case of a tornado, fire or an intruder.…"/>
          <p:cNvSpPr txBox="1">
            <a:spLocks noGrp="1"/>
          </p:cNvSpPr>
          <p:nvPr>
            <p:ph type="body" sz="half" idx="1"/>
          </p:nvPr>
        </p:nvSpPr>
        <p:spPr>
          <a:xfrm>
            <a:off x="778351" y="3010257"/>
            <a:ext cx="10635298" cy="970344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Every year, we learn what to do in case of a tornado, fire or an intruder. </a:t>
            </a:r>
          </a:p>
          <a:p>
            <a:pPr marL="0" indent="0">
              <a:buSzTx/>
              <a:buNone/>
            </a:pPr>
            <a:r>
              <a:t>It’s also important to also know how to recognize and keep yourself and others safe from abuse.</a:t>
            </a:r>
          </a:p>
          <a:p>
            <a:pPr marL="0" indent="0">
              <a:buSzTx/>
              <a:buNone/>
            </a:pPr>
            <a:r>
              <a:t>This is a difficult and serious topic. Please use you best listening skills. </a:t>
            </a:r>
          </a:p>
        </p:txBody>
      </p:sp>
      <p:sp>
        <p:nvSpPr>
          <p:cNvPr id="155" name="What today is about"/>
          <p:cNvSpPr txBox="1">
            <a:spLocks noGrp="1"/>
          </p:cNvSpPr>
          <p:nvPr>
            <p:ph type="title"/>
          </p:nvPr>
        </p:nvSpPr>
        <p:spPr>
          <a:xfrm>
            <a:off x="6633065" y="558170"/>
            <a:ext cx="9779001" cy="1435101"/>
          </a:xfrm>
          <a:prstGeom prst="rect">
            <a:avLst/>
          </a:prstGeom>
        </p:spPr>
        <p:txBody>
          <a:bodyPr/>
          <a:lstStyle>
            <a:lvl1pPr defTabSz="2389572">
              <a:defRPr sz="8330" spc="-166"/>
            </a:lvl1pPr>
          </a:lstStyle>
          <a:p>
            <a:r>
              <a:t>What today is about</a:t>
            </a:r>
          </a:p>
        </p:txBody>
      </p:sp>
      <p:pic>
        <p:nvPicPr>
          <p:cNvPr id="156" name="page3image44799888.jpg" descr="page3image447998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2528" y="2927025"/>
            <a:ext cx="12384944" cy="825663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"/>
          <p:cNvSpPr txBox="1"/>
          <p:nvPr/>
        </p:nvSpPr>
        <p:spPr>
          <a:xfrm>
            <a:off x="13967420" y="433069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arents…"/>
          <p:cNvSpPr txBox="1">
            <a:spLocks noGrp="1"/>
          </p:cNvSpPr>
          <p:nvPr>
            <p:ph type="body" sz="half" idx="1"/>
          </p:nvPr>
        </p:nvSpPr>
        <p:spPr>
          <a:xfrm>
            <a:off x="1203685" y="2729685"/>
            <a:ext cx="9779001" cy="9575088"/>
          </a:xfrm>
          <a:prstGeom prst="rect">
            <a:avLst/>
          </a:prstGeom>
        </p:spPr>
        <p:txBody>
          <a:bodyPr/>
          <a:lstStyle/>
          <a:p>
            <a:r>
              <a:t>Parents</a:t>
            </a:r>
          </a:p>
          <a:p>
            <a:r>
              <a:t>Other family members</a:t>
            </a:r>
          </a:p>
          <a:p>
            <a:r>
              <a:t>Your friend’s parents</a:t>
            </a:r>
          </a:p>
          <a:p>
            <a:r>
              <a:t>Teachers, social worker, etc.</a:t>
            </a:r>
          </a:p>
          <a:p>
            <a:r>
              <a:t>Coaches</a:t>
            </a:r>
          </a:p>
          <a:p>
            <a:r>
              <a:t>Church leaders</a:t>
            </a:r>
          </a:p>
          <a:p>
            <a:r>
              <a:t>Police and other emergency responders</a:t>
            </a:r>
          </a:p>
        </p:txBody>
      </p:sp>
      <p:sp>
        <p:nvSpPr>
          <p:cNvPr id="219" name="Trusted Adults"/>
          <p:cNvSpPr txBox="1">
            <a:spLocks noGrp="1"/>
          </p:cNvSpPr>
          <p:nvPr>
            <p:ph type="title"/>
          </p:nvPr>
        </p:nvSpPr>
        <p:spPr>
          <a:xfrm>
            <a:off x="1704132" y="1074605"/>
            <a:ext cx="9779001" cy="1435101"/>
          </a:xfrm>
          <a:prstGeom prst="rect">
            <a:avLst/>
          </a:prstGeom>
        </p:spPr>
        <p:txBody>
          <a:bodyPr/>
          <a:lstStyle/>
          <a:p>
            <a:r>
              <a:t>Trusted Adults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4486" y="1892698"/>
            <a:ext cx="12282625" cy="9231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Do not give out your passwords or log into a friend’s device.…"/>
          <p:cNvSpPr txBox="1">
            <a:spLocks noGrp="1"/>
          </p:cNvSpPr>
          <p:nvPr>
            <p:ph type="body" sz="half" idx="1"/>
          </p:nvPr>
        </p:nvSpPr>
        <p:spPr>
          <a:xfrm>
            <a:off x="1040622" y="3348026"/>
            <a:ext cx="9779001" cy="8256631"/>
          </a:xfrm>
          <a:prstGeom prst="rect">
            <a:avLst/>
          </a:prstGeom>
        </p:spPr>
        <p:txBody>
          <a:bodyPr/>
          <a:lstStyle/>
          <a:p>
            <a:r>
              <a:t>Do not give out your passwords or log into a friend’s device.</a:t>
            </a:r>
          </a:p>
          <a:p>
            <a:r>
              <a:t>Make your settings private. </a:t>
            </a:r>
          </a:p>
          <a:p>
            <a:r>
              <a:t>Be mindful of what your are posting and texting. It will be out there FOREVER!</a:t>
            </a:r>
          </a:p>
          <a:p>
            <a:r>
              <a:t>If you are sent something that makes you feel uncomfortable, speak up. </a:t>
            </a:r>
          </a:p>
        </p:txBody>
      </p:sp>
      <p:sp>
        <p:nvSpPr>
          <p:cNvPr id="223" name="Internet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Internet Safety</a:t>
            </a:r>
          </a:p>
        </p:txBody>
      </p:sp>
      <p:pic>
        <p:nvPicPr>
          <p:cNvPr id="224" name="page10image44797184.jpg" descr="page10image447971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3514" y="3023401"/>
            <a:ext cx="11503797" cy="766919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ext"/>
          <p:cNvSpPr txBox="1"/>
          <p:nvPr/>
        </p:nvSpPr>
        <p:spPr>
          <a:xfrm>
            <a:off x="12604657" y="3582770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ease fill out your car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Please fill out your card</a:t>
            </a:r>
          </a:p>
        </p:txBody>
      </p:sp>
      <p:sp>
        <p:nvSpPr>
          <p:cNvPr id="228" name="Name &amp; Grade…"/>
          <p:cNvSpPr txBox="1">
            <a:spLocks noGrp="1"/>
          </p:cNvSpPr>
          <p:nvPr>
            <p:ph type="body" sz="half" idx="1"/>
          </p:nvPr>
        </p:nvSpPr>
        <p:spPr>
          <a:xfrm>
            <a:off x="353415" y="3940446"/>
            <a:ext cx="9779001" cy="8256630"/>
          </a:xfrm>
          <a:prstGeom prst="rect">
            <a:avLst/>
          </a:prstGeom>
        </p:spPr>
        <p:txBody>
          <a:bodyPr/>
          <a:lstStyle/>
          <a:p>
            <a:r>
              <a:t>Name &amp; Grade</a:t>
            </a:r>
          </a:p>
          <a:p>
            <a:r>
              <a:t>Check a box:</a:t>
            </a:r>
          </a:p>
          <a:p>
            <a:r>
              <a:t>I do not have any questions</a:t>
            </a:r>
          </a:p>
          <a:p>
            <a:r>
              <a:t>I have a question, but it is        nothing urgent</a:t>
            </a:r>
          </a:p>
          <a:p>
            <a:r>
              <a:t>I have an important question and/or need to chat ASAP</a:t>
            </a:r>
          </a:p>
        </p:txBody>
      </p:sp>
      <p:sp>
        <p:nvSpPr>
          <p:cNvPr id="229" name="Any 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Any Questions?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0376" y="2373052"/>
            <a:ext cx="14821504" cy="8650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alk with your parents about the Protect Yourself Rules you learned today!"/>
          <p:cNvSpPr txBox="1">
            <a:spLocks noGrp="1"/>
          </p:cNvSpPr>
          <p:nvPr>
            <p:ph type="title"/>
          </p:nvPr>
        </p:nvSpPr>
        <p:spPr>
          <a:xfrm>
            <a:off x="1770853" y="1255986"/>
            <a:ext cx="20842294" cy="313317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Talk with your parents about the Protect Yourself Rules you learned today! 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3563" y="4784480"/>
            <a:ext cx="15656874" cy="842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rin’s Law"/>
          <p:cNvSpPr txBox="1">
            <a:spLocks noGrp="1"/>
          </p:cNvSpPr>
          <p:nvPr>
            <p:ph type="body" idx="21"/>
          </p:nvPr>
        </p:nvSpPr>
        <p:spPr>
          <a:xfrm>
            <a:off x="2178068" y="2355185"/>
            <a:ext cx="9779001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Erin’s Law</a:t>
            </a:r>
          </a:p>
        </p:txBody>
      </p:sp>
      <p:sp>
        <p:nvSpPr>
          <p:cNvPr id="160" name="Erin Merryn"/>
          <p:cNvSpPr txBox="1">
            <a:spLocks noGrp="1"/>
          </p:cNvSpPr>
          <p:nvPr>
            <p:ph type="title"/>
          </p:nvPr>
        </p:nvSpPr>
        <p:spPr>
          <a:xfrm>
            <a:off x="2178068" y="818835"/>
            <a:ext cx="9779001" cy="1435101"/>
          </a:xfrm>
          <a:prstGeom prst="rect">
            <a:avLst/>
          </a:prstGeom>
        </p:spPr>
        <p:txBody>
          <a:bodyPr/>
          <a:lstStyle/>
          <a:p>
            <a:r>
              <a:t>Erin Merryn</a:t>
            </a:r>
          </a:p>
        </p:txBody>
      </p:sp>
      <p:pic>
        <p:nvPicPr>
          <p:cNvPr id="161" name="page2image44782880.jpg" descr="page2image447828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8721" y="3828431"/>
            <a:ext cx="6215695" cy="866925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"/>
          <p:cNvSpPr txBox="1"/>
          <p:nvPr/>
        </p:nvSpPr>
        <p:spPr>
          <a:xfrm>
            <a:off x="12163316" y="946224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93532" y="616116"/>
            <a:ext cx="7946968" cy="11915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hysical…"/>
          <p:cNvSpPr txBox="1">
            <a:spLocks noGrp="1"/>
          </p:cNvSpPr>
          <p:nvPr>
            <p:ph type="body" sz="quarter" idx="1"/>
          </p:nvPr>
        </p:nvSpPr>
        <p:spPr>
          <a:xfrm>
            <a:off x="851048" y="3345801"/>
            <a:ext cx="3934776" cy="8256631"/>
          </a:xfrm>
          <a:prstGeom prst="rect">
            <a:avLst/>
          </a:prstGeom>
        </p:spPr>
        <p:txBody>
          <a:bodyPr/>
          <a:lstStyle/>
          <a:p>
            <a:r>
              <a:t>Physical</a:t>
            </a:r>
          </a:p>
          <a:p>
            <a:r>
              <a:t>Emotional</a:t>
            </a:r>
          </a:p>
          <a:p>
            <a:r>
              <a:t>Neglect</a:t>
            </a:r>
          </a:p>
          <a:p>
            <a:r>
              <a:t>Sexual</a:t>
            </a:r>
          </a:p>
        </p:txBody>
      </p:sp>
      <p:sp>
        <p:nvSpPr>
          <p:cNvPr id="166" name="Types of Abuse"/>
          <p:cNvSpPr txBox="1">
            <a:spLocks noGrp="1"/>
          </p:cNvSpPr>
          <p:nvPr>
            <p:ph type="title"/>
          </p:nvPr>
        </p:nvSpPr>
        <p:spPr>
          <a:xfrm>
            <a:off x="590383" y="415989"/>
            <a:ext cx="9779001" cy="1435101"/>
          </a:xfrm>
          <a:prstGeom prst="rect">
            <a:avLst/>
          </a:prstGeom>
        </p:spPr>
        <p:txBody>
          <a:bodyPr/>
          <a:lstStyle>
            <a:lvl1pPr>
              <a:defRPr sz="7600" spc="-152"/>
            </a:lvl1pPr>
          </a:lstStyle>
          <a:p>
            <a:r>
              <a:t>Types of Abuse</a:t>
            </a:r>
          </a:p>
        </p:txBody>
      </p:sp>
      <p:pic>
        <p:nvPicPr>
          <p:cNvPr id="167" name="page4image44734560.jpg" descr="page4image447345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7473" y="2091408"/>
            <a:ext cx="18216277" cy="953318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"/>
          <p:cNvSpPr txBox="1"/>
          <p:nvPr/>
        </p:nvSpPr>
        <p:spPr>
          <a:xfrm>
            <a:off x="8339790" y="512557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Barbara Sinatra Center for Abused children Video 2:30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Barbara Sinatra Center for Abused children Video 2:30</a:t>
            </a:r>
          </a:p>
        </p:txBody>
      </p:sp>
      <p:sp>
        <p:nvSpPr>
          <p:cNvPr id="171" name="“Protect Yourself Rules” Intr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/>
            </a:r>
            <a:br/>
            <a:r>
              <a:t>“Protect Yourself Rules” Intro</a:t>
            </a:r>
          </a:p>
        </p:txBody>
      </p:sp>
      <p:sp>
        <p:nvSpPr>
          <p:cNvPr id="172" name="Protect Yourself Rules keep you safe!"/>
          <p:cNvSpPr txBox="1">
            <a:spLocks noGrp="1"/>
          </p:cNvSpPr>
          <p:nvPr>
            <p:ph type="subTitle" sz="quarter" idx="1"/>
          </p:nvPr>
        </p:nvSpPr>
        <p:spPr>
          <a:xfrm>
            <a:off x="5611754" y="7907565"/>
            <a:ext cx="12802595" cy="1905001"/>
          </a:xfrm>
          <a:prstGeom prst="rect">
            <a:avLst/>
          </a:prstGeom>
        </p:spPr>
        <p:txBody>
          <a:bodyPr/>
          <a:lstStyle/>
          <a:p>
            <a:r>
              <a:t>Protect Yourself Rules keep you safe!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rotect Yourself Rules - Introduction" descr="Protect Yourself Rules - Introduction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05902" y="59570"/>
            <a:ext cx="24172196" cy="135968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“Protect Yourself Rules”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/>
            </a:r>
            <a:br/>
            <a:r>
              <a:t>“Protect Yourself Rules”</a:t>
            </a:r>
          </a:p>
        </p:txBody>
      </p:sp>
      <p:sp>
        <p:nvSpPr>
          <p:cNvPr id="177" name="Protect Yourself Rules keep you safe!"/>
          <p:cNvSpPr txBox="1">
            <a:spLocks noGrp="1"/>
          </p:cNvSpPr>
          <p:nvPr>
            <p:ph type="subTitle" sz="quarter" idx="1"/>
          </p:nvPr>
        </p:nvSpPr>
        <p:spPr>
          <a:xfrm>
            <a:off x="3604918" y="7907565"/>
            <a:ext cx="17310386" cy="2954147"/>
          </a:xfrm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r>
              <a:t>Protect Yourself Rules keep you safe!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Barbara Sinatra Center for Abused children Video 2:07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Barbara Sinatra Center for Abused children Video 2:07</a:t>
            </a:r>
          </a:p>
        </p:txBody>
      </p:sp>
      <p:sp>
        <p:nvSpPr>
          <p:cNvPr id="180" name="“Safe Touch, Unsafe Touch”"/>
          <p:cNvSpPr txBox="1">
            <a:spLocks noGrp="1"/>
          </p:cNvSpPr>
          <p:nvPr>
            <p:ph type="ctrTitle"/>
          </p:nvPr>
        </p:nvSpPr>
        <p:spPr>
          <a:xfrm>
            <a:off x="3041472" y="2574991"/>
            <a:ext cx="21971004" cy="4648201"/>
          </a:xfrm>
          <a:prstGeom prst="rect">
            <a:avLst/>
          </a:prstGeom>
        </p:spPr>
        <p:txBody>
          <a:bodyPr/>
          <a:lstStyle/>
          <a:p>
            <a:r>
              <a:t>“Safe Touch, Unsafe Touch”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rotect Yourself Rules - Safe Touch / Unsafe Touch" descr="Protect Yourself Rules - Safe Touch / Unsafe Touch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34894" y="132127"/>
            <a:ext cx="23914212" cy="1345174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Office PowerPoint</Application>
  <PresentationFormat>Custom</PresentationFormat>
  <Paragraphs>82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33_DynamicLight</vt:lpstr>
      <vt:lpstr>Erin’s Law Presentation </vt:lpstr>
      <vt:lpstr>What today is about</vt:lpstr>
      <vt:lpstr>Erin Merryn</vt:lpstr>
      <vt:lpstr>Types of Abuse</vt:lpstr>
      <vt:lpstr> “Protect Yourself Rules” Intro</vt:lpstr>
      <vt:lpstr>PowerPoint Presentation</vt:lpstr>
      <vt:lpstr> “Protect Yourself Rules”</vt:lpstr>
      <vt:lpstr>“Safe Touch, Unsafe Touch”</vt:lpstr>
      <vt:lpstr>PowerPoint Presentation</vt:lpstr>
      <vt:lpstr>Safe Touch</vt:lpstr>
      <vt:lpstr>Private Parts</vt:lpstr>
      <vt:lpstr>Good Secretes </vt:lpstr>
      <vt:lpstr>Bad Secretes</vt:lpstr>
      <vt:lpstr>“Shout, Run, Tell” </vt:lpstr>
      <vt:lpstr>PowerPoint Presentation</vt:lpstr>
      <vt:lpstr>“Shout, Run, Tell”</vt:lpstr>
      <vt:lpstr>“A Neighbor” </vt:lpstr>
      <vt:lpstr>PowerPoint Presentation</vt:lpstr>
      <vt:lpstr>PowerPoint Presentation</vt:lpstr>
      <vt:lpstr>Trusted Adults</vt:lpstr>
      <vt:lpstr>Internet Safety</vt:lpstr>
      <vt:lpstr>Any Questions?</vt:lpstr>
      <vt:lpstr>Talk with your parents about the Protect Yourself Rules you learned today!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Erin’s Law Presentation </dc:title>
  <dc:creator>Ginger Mitchell</dc:creator>
  <cp:lastModifiedBy>Ginger Mitchell</cp:lastModifiedBy>
  <cp:revision>1</cp:revision>
  <dcterms:modified xsi:type="dcterms:W3CDTF">2023-05-15T18:35:19Z</dcterms:modified>
</cp:coreProperties>
</file>